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kompass-nrw.de/index.html" TargetMode="External"/><Relationship Id="rId3" Type="http://schemas.openxmlformats.org/officeDocument/2006/relationships/hyperlink" Target="https://bunny.dachkompass-nrw.de/paket-91dadd8eba8b49b6b2aad62fbe5f7ca6/dachreinigung-wann-lohnt-sie-sich-und-wann-nicht-03fe80e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Dachzustand erkennen - Schadensbilder richtig deuten und reagieren</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Dachreinigung - Wann lohnt sie sich und wann nicht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